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58" r:id="rId3"/>
    <p:sldId id="294" r:id="rId4"/>
    <p:sldId id="293" r:id="rId5"/>
    <p:sldId id="266" r:id="rId6"/>
    <p:sldId id="268" r:id="rId7"/>
    <p:sldId id="269" r:id="rId8"/>
    <p:sldId id="271" r:id="rId9"/>
    <p:sldId id="290" r:id="rId10"/>
    <p:sldId id="276" r:id="rId11"/>
    <p:sldId id="277" r:id="rId12"/>
    <p:sldId id="278" r:id="rId13"/>
    <p:sldId id="279" r:id="rId14"/>
    <p:sldId id="274" r:id="rId15"/>
    <p:sldId id="283" r:id="rId16"/>
    <p:sldId id="284" r:id="rId17"/>
    <p:sldId id="285" r:id="rId18"/>
    <p:sldId id="286" r:id="rId19"/>
    <p:sldId id="288" r:id="rId20"/>
    <p:sldId id="289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AB00"/>
    <a:srgbClr val="E6821A"/>
    <a:srgbClr val="E37400"/>
    <a:srgbClr val="7272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1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02FF6A-5F86-443B-B4FF-170567FC8122}" type="doc">
      <dgm:prSet loTypeId="urn:microsoft.com/office/officeart/2009/layout/CircleArrowProcess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B30E410A-4DCC-4761-91A9-5CE3EB109791}">
      <dgm:prSet phldrT="[Texto]" custT="1"/>
      <dgm:spPr/>
      <dgm:t>
        <a:bodyPr/>
        <a:lstStyle/>
        <a:p>
          <a:r>
            <a:rPr lang="pt-BR" sz="2400" b="1" i="0" dirty="0"/>
            <a:t>Quais são os elementos-chave para o alcance dos indicadores da APS?</a:t>
          </a:r>
          <a:endParaRPr lang="pt-BR" sz="2400" b="1" dirty="0"/>
        </a:p>
      </dgm:t>
    </dgm:pt>
    <dgm:pt modelId="{08FE5983-0088-4979-BBF8-637F51243CB0}" type="parTrans" cxnId="{E5402E54-5946-43D0-9F87-F0DFAD1CFA57}">
      <dgm:prSet/>
      <dgm:spPr/>
      <dgm:t>
        <a:bodyPr/>
        <a:lstStyle/>
        <a:p>
          <a:endParaRPr lang="pt-BR"/>
        </a:p>
      </dgm:t>
    </dgm:pt>
    <dgm:pt modelId="{9EF4B634-9189-4CA6-9A8C-21CFF989B546}" type="sibTrans" cxnId="{E5402E54-5946-43D0-9F87-F0DFAD1CFA57}">
      <dgm:prSet/>
      <dgm:spPr/>
      <dgm:t>
        <a:bodyPr/>
        <a:lstStyle/>
        <a:p>
          <a:endParaRPr lang="pt-BR"/>
        </a:p>
      </dgm:t>
    </dgm:pt>
    <dgm:pt modelId="{5256B6D9-66E1-4283-82EF-C231A70EF32B}" type="pres">
      <dgm:prSet presAssocID="{C102FF6A-5F86-443B-B4FF-170567FC8122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DB9B1E48-E9EE-4A69-ABEC-684304FE05B9}" type="pres">
      <dgm:prSet presAssocID="{B30E410A-4DCC-4761-91A9-5CE3EB109791}" presName="Accent1" presStyleCnt="0"/>
      <dgm:spPr/>
    </dgm:pt>
    <dgm:pt modelId="{98874058-8D36-416E-9FFA-DCE6FB4A4E1A}" type="pres">
      <dgm:prSet presAssocID="{B30E410A-4DCC-4761-91A9-5CE3EB109791}" presName="Accent" presStyleLbl="node1" presStyleIdx="0" presStyleCnt="1"/>
      <dgm:spPr>
        <a:solidFill>
          <a:srgbClr val="E37400"/>
        </a:solidFill>
      </dgm:spPr>
    </dgm:pt>
    <dgm:pt modelId="{A4803724-3D76-4B96-9601-8AD8002CBB7B}" type="pres">
      <dgm:prSet presAssocID="{B30E410A-4DCC-4761-91A9-5CE3EB109791}" presName="Parent1" presStyleLbl="revTx" presStyleIdx="0" presStyleCnt="1">
        <dgm:presLayoutVars>
          <dgm:chMax val="1"/>
          <dgm:chPref val="1"/>
          <dgm:bulletEnabled val="1"/>
        </dgm:presLayoutVars>
      </dgm:prSet>
      <dgm:spPr/>
    </dgm:pt>
  </dgm:ptLst>
  <dgm:cxnLst>
    <dgm:cxn modelId="{42A3A802-E258-4EBA-A888-0CA462E872B7}" type="presOf" srcId="{B30E410A-4DCC-4761-91A9-5CE3EB109791}" destId="{A4803724-3D76-4B96-9601-8AD8002CBB7B}" srcOrd="0" destOrd="0" presId="urn:microsoft.com/office/officeart/2009/layout/CircleArrowProcess"/>
    <dgm:cxn modelId="{11BAE106-CE24-4FCA-AB07-C5DD9856D691}" type="presOf" srcId="{C102FF6A-5F86-443B-B4FF-170567FC8122}" destId="{5256B6D9-66E1-4283-82EF-C231A70EF32B}" srcOrd="0" destOrd="0" presId="urn:microsoft.com/office/officeart/2009/layout/CircleArrowProcess"/>
    <dgm:cxn modelId="{E5402E54-5946-43D0-9F87-F0DFAD1CFA57}" srcId="{C102FF6A-5F86-443B-B4FF-170567FC8122}" destId="{B30E410A-4DCC-4761-91A9-5CE3EB109791}" srcOrd="0" destOrd="0" parTransId="{08FE5983-0088-4979-BBF8-637F51243CB0}" sibTransId="{9EF4B634-9189-4CA6-9A8C-21CFF989B546}"/>
    <dgm:cxn modelId="{743D6F53-C291-4D85-8422-79FFA4F5C90F}" type="presParOf" srcId="{5256B6D9-66E1-4283-82EF-C231A70EF32B}" destId="{DB9B1E48-E9EE-4A69-ABEC-684304FE05B9}" srcOrd="0" destOrd="0" presId="urn:microsoft.com/office/officeart/2009/layout/CircleArrowProcess"/>
    <dgm:cxn modelId="{C360B763-012A-491C-88AF-7C0F3E6FC650}" type="presParOf" srcId="{DB9B1E48-E9EE-4A69-ABEC-684304FE05B9}" destId="{98874058-8D36-416E-9FFA-DCE6FB4A4E1A}" srcOrd="0" destOrd="0" presId="urn:microsoft.com/office/officeart/2009/layout/CircleArrowProcess"/>
    <dgm:cxn modelId="{E2FBC9C6-7B0B-42D8-84E0-04DC4055B92D}" type="presParOf" srcId="{5256B6D9-66E1-4283-82EF-C231A70EF32B}" destId="{A4803724-3D76-4B96-9601-8AD8002CBB7B}" srcOrd="1" destOrd="0" presId="urn:microsoft.com/office/officeart/2009/layout/CircleArrowProcess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B16249-B3D4-4A9F-B27F-9753F6F6AF98}" type="doc">
      <dgm:prSet loTypeId="urn:microsoft.com/office/officeart/2005/8/layout/cycle2" loCatId="cycle" qsTypeId="urn:microsoft.com/office/officeart/2005/8/quickstyle/3d3" qsCatId="3D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59648CE1-D384-40CF-8C3A-EFAFA04F626E}">
      <dgm:prSet phldrT="[Texto]"/>
      <dgm:spPr>
        <a:solidFill>
          <a:srgbClr val="E6821A"/>
        </a:solidFill>
      </dgm:spPr>
      <dgm:t>
        <a:bodyPr/>
        <a:lstStyle/>
        <a:p>
          <a:r>
            <a:rPr lang="pt-BR"/>
            <a:t>Ação</a:t>
          </a:r>
          <a:endParaRPr lang="pt-BR" dirty="0"/>
        </a:p>
      </dgm:t>
    </dgm:pt>
    <dgm:pt modelId="{C97A2F4C-DC13-4BF1-A6A5-59BB1ED9DB1E}" type="parTrans" cxnId="{159EA21C-F3E4-4F4E-83B7-79A52223D3A5}">
      <dgm:prSet/>
      <dgm:spPr/>
      <dgm:t>
        <a:bodyPr/>
        <a:lstStyle/>
        <a:p>
          <a:endParaRPr lang="pt-BR">
            <a:solidFill>
              <a:srgbClr val="FFD803"/>
            </a:solidFill>
          </a:endParaRPr>
        </a:p>
      </dgm:t>
    </dgm:pt>
    <dgm:pt modelId="{8170AD3A-D204-446F-AA84-64ACA20F7DD3}" type="sibTrans" cxnId="{159EA21C-F3E4-4F4E-83B7-79A52223D3A5}">
      <dgm:prSet/>
      <dgm:spPr>
        <a:solidFill>
          <a:srgbClr val="E6821A"/>
        </a:solidFill>
      </dgm:spPr>
      <dgm:t>
        <a:bodyPr/>
        <a:lstStyle/>
        <a:p>
          <a:endParaRPr lang="pt-BR">
            <a:solidFill>
              <a:srgbClr val="FFD803"/>
            </a:solidFill>
          </a:endParaRPr>
        </a:p>
      </dgm:t>
    </dgm:pt>
    <dgm:pt modelId="{D36147C7-173C-45ED-A64D-56EEAA07B7E2}">
      <dgm:prSet phldrT="[Texto]"/>
      <dgm:spPr>
        <a:solidFill>
          <a:srgbClr val="F9AB00"/>
        </a:solidFill>
      </dgm:spPr>
      <dgm:t>
        <a:bodyPr/>
        <a:lstStyle/>
        <a:p>
          <a:r>
            <a:rPr lang="pt-BR"/>
            <a:t>Registro</a:t>
          </a:r>
          <a:endParaRPr lang="pt-BR" dirty="0"/>
        </a:p>
      </dgm:t>
    </dgm:pt>
    <dgm:pt modelId="{D4AB3F50-1B8E-4540-801B-77C07019BCAB}" type="parTrans" cxnId="{4CC03785-E566-4C50-82E2-6C99C5BCA317}">
      <dgm:prSet/>
      <dgm:spPr/>
      <dgm:t>
        <a:bodyPr/>
        <a:lstStyle/>
        <a:p>
          <a:endParaRPr lang="pt-BR">
            <a:solidFill>
              <a:srgbClr val="FFD803"/>
            </a:solidFill>
          </a:endParaRPr>
        </a:p>
      </dgm:t>
    </dgm:pt>
    <dgm:pt modelId="{23518EF9-612D-41B0-BDEB-463413BB7F3E}" type="sibTrans" cxnId="{4CC03785-E566-4C50-82E2-6C99C5BCA317}">
      <dgm:prSet/>
      <dgm:spPr>
        <a:solidFill>
          <a:srgbClr val="F9AB00"/>
        </a:solidFill>
      </dgm:spPr>
      <dgm:t>
        <a:bodyPr/>
        <a:lstStyle/>
        <a:p>
          <a:endParaRPr lang="pt-BR">
            <a:solidFill>
              <a:srgbClr val="FFD803"/>
            </a:solidFill>
          </a:endParaRPr>
        </a:p>
      </dgm:t>
    </dgm:pt>
    <dgm:pt modelId="{DA236FA5-FAE2-458A-9D45-2B8F39CD9622}" type="pres">
      <dgm:prSet presAssocID="{AAB16249-B3D4-4A9F-B27F-9753F6F6AF98}" presName="cycle" presStyleCnt="0">
        <dgm:presLayoutVars>
          <dgm:dir/>
          <dgm:resizeHandles val="exact"/>
        </dgm:presLayoutVars>
      </dgm:prSet>
      <dgm:spPr/>
    </dgm:pt>
    <dgm:pt modelId="{CEFC4307-5455-404B-9703-36BA660B72B3}" type="pres">
      <dgm:prSet presAssocID="{59648CE1-D384-40CF-8C3A-EFAFA04F626E}" presName="node" presStyleLbl="node1" presStyleIdx="0" presStyleCnt="2">
        <dgm:presLayoutVars>
          <dgm:bulletEnabled val="1"/>
        </dgm:presLayoutVars>
      </dgm:prSet>
      <dgm:spPr/>
    </dgm:pt>
    <dgm:pt modelId="{9F24AB0F-D4AB-4495-AA4D-0F3C9988C8DF}" type="pres">
      <dgm:prSet presAssocID="{8170AD3A-D204-446F-AA84-64ACA20F7DD3}" presName="sibTrans" presStyleLbl="sibTrans2D1" presStyleIdx="0" presStyleCnt="2"/>
      <dgm:spPr/>
    </dgm:pt>
    <dgm:pt modelId="{0A14B708-014A-4525-A3F7-AD91B6546CE0}" type="pres">
      <dgm:prSet presAssocID="{8170AD3A-D204-446F-AA84-64ACA20F7DD3}" presName="connectorText" presStyleLbl="sibTrans2D1" presStyleIdx="0" presStyleCnt="2"/>
      <dgm:spPr/>
    </dgm:pt>
    <dgm:pt modelId="{25286E01-1AB6-4F17-A824-39C54586ADD4}" type="pres">
      <dgm:prSet presAssocID="{D36147C7-173C-45ED-A64D-56EEAA07B7E2}" presName="node" presStyleLbl="node1" presStyleIdx="1" presStyleCnt="2">
        <dgm:presLayoutVars>
          <dgm:bulletEnabled val="1"/>
        </dgm:presLayoutVars>
      </dgm:prSet>
      <dgm:spPr/>
    </dgm:pt>
    <dgm:pt modelId="{1D87EE53-9CB1-45D4-9E61-88DA4875D863}" type="pres">
      <dgm:prSet presAssocID="{23518EF9-612D-41B0-BDEB-463413BB7F3E}" presName="sibTrans" presStyleLbl="sibTrans2D1" presStyleIdx="1" presStyleCnt="2"/>
      <dgm:spPr/>
    </dgm:pt>
    <dgm:pt modelId="{BD5732FF-1C45-4131-A327-1646F76D17AD}" type="pres">
      <dgm:prSet presAssocID="{23518EF9-612D-41B0-BDEB-463413BB7F3E}" presName="connectorText" presStyleLbl="sibTrans2D1" presStyleIdx="1" presStyleCnt="2"/>
      <dgm:spPr/>
    </dgm:pt>
  </dgm:ptLst>
  <dgm:cxnLst>
    <dgm:cxn modelId="{CD628318-C613-44AE-B965-EBBE124C0052}" type="presOf" srcId="{23518EF9-612D-41B0-BDEB-463413BB7F3E}" destId="{1D87EE53-9CB1-45D4-9E61-88DA4875D863}" srcOrd="0" destOrd="0" presId="urn:microsoft.com/office/officeart/2005/8/layout/cycle2"/>
    <dgm:cxn modelId="{159EA21C-F3E4-4F4E-83B7-79A52223D3A5}" srcId="{AAB16249-B3D4-4A9F-B27F-9753F6F6AF98}" destId="{59648CE1-D384-40CF-8C3A-EFAFA04F626E}" srcOrd="0" destOrd="0" parTransId="{C97A2F4C-DC13-4BF1-A6A5-59BB1ED9DB1E}" sibTransId="{8170AD3A-D204-446F-AA84-64ACA20F7DD3}"/>
    <dgm:cxn modelId="{14A68948-70F4-44BD-B262-A15CBF4CDB04}" type="presOf" srcId="{AAB16249-B3D4-4A9F-B27F-9753F6F6AF98}" destId="{DA236FA5-FAE2-458A-9D45-2B8F39CD9622}" srcOrd="0" destOrd="0" presId="urn:microsoft.com/office/officeart/2005/8/layout/cycle2"/>
    <dgm:cxn modelId="{D549F871-78A7-44EB-BD33-107D6D0EE0D6}" type="presOf" srcId="{8170AD3A-D204-446F-AA84-64ACA20F7DD3}" destId="{0A14B708-014A-4525-A3F7-AD91B6546CE0}" srcOrd="1" destOrd="0" presId="urn:microsoft.com/office/officeart/2005/8/layout/cycle2"/>
    <dgm:cxn modelId="{4CC03785-E566-4C50-82E2-6C99C5BCA317}" srcId="{AAB16249-B3D4-4A9F-B27F-9753F6F6AF98}" destId="{D36147C7-173C-45ED-A64D-56EEAA07B7E2}" srcOrd="1" destOrd="0" parTransId="{D4AB3F50-1B8E-4540-801B-77C07019BCAB}" sibTransId="{23518EF9-612D-41B0-BDEB-463413BB7F3E}"/>
    <dgm:cxn modelId="{3888549C-BB28-47E6-AE4F-655624C7B771}" type="presOf" srcId="{8170AD3A-D204-446F-AA84-64ACA20F7DD3}" destId="{9F24AB0F-D4AB-4495-AA4D-0F3C9988C8DF}" srcOrd="0" destOrd="0" presId="urn:microsoft.com/office/officeart/2005/8/layout/cycle2"/>
    <dgm:cxn modelId="{7D4D4CBE-21AA-45FC-AD76-4223028DCA36}" type="presOf" srcId="{23518EF9-612D-41B0-BDEB-463413BB7F3E}" destId="{BD5732FF-1C45-4131-A327-1646F76D17AD}" srcOrd="1" destOrd="0" presId="urn:microsoft.com/office/officeart/2005/8/layout/cycle2"/>
    <dgm:cxn modelId="{62A690E9-0076-47FE-8052-042B0CFE198E}" type="presOf" srcId="{D36147C7-173C-45ED-A64D-56EEAA07B7E2}" destId="{25286E01-1AB6-4F17-A824-39C54586ADD4}" srcOrd="0" destOrd="0" presId="urn:microsoft.com/office/officeart/2005/8/layout/cycle2"/>
    <dgm:cxn modelId="{D26E0AFD-210C-4CB8-92D8-6C8AE92691AA}" type="presOf" srcId="{59648CE1-D384-40CF-8C3A-EFAFA04F626E}" destId="{CEFC4307-5455-404B-9703-36BA660B72B3}" srcOrd="0" destOrd="0" presId="urn:microsoft.com/office/officeart/2005/8/layout/cycle2"/>
    <dgm:cxn modelId="{6CE6458D-A862-41CE-BCAA-8DD38A0A5E03}" type="presParOf" srcId="{DA236FA5-FAE2-458A-9D45-2B8F39CD9622}" destId="{CEFC4307-5455-404B-9703-36BA660B72B3}" srcOrd="0" destOrd="0" presId="urn:microsoft.com/office/officeart/2005/8/layout/cycle2"/>
    <dgm:cxn modelId="{FB6C3604-E602-4247-823F-DFB8FFBDA59D}" type="presParOf" srcId="{DA236FA5-FAE2-458A-9D45-2B8F39CD9622}" destId="{9F24AB0F-D4AB-4495-AA4D-0F3C9988C8DF}" srcOrd="1" destOrd="0" presId="urn:microsoft.com/office/officeart/2005/8/layout/cycle2"/>
    <dgm:cxn modelId="{F3115880-23D3-4D88-B579-7087CF39C663}" type="presParOf" srcId="{9F24AB0F-D4AB-4495-AA4D-0F3C9988C8DF}" destId="{0A14B708-014A-4525-A3F7-AD91B6546CE0}" srcOrd="0" destOrd="0" presId="urn:microsoft.com/office/officeart/2005/8/layout/cycle2"/>
    <dgm:cxn modelId="{7D609533-713D-4DC2-9F92-E6C13A0EE93A}" type="presParOf" srcId="{DA236FA5-FAE2-458A-9D45-2B8F39CD9622}" destId="{25286E01-1AB6-4F17-A824-39C54586ADD4}" srcOrd="2" destOrd="0" presId="urn:microsoft.com/office/officeart/2005/8/layout/cycle2"/>
    <dgm:cxn modelId="{EF7B97BA-1D5F-41E4-ADEC-BC0E9E23E3E4}" type="presParOf" srcId="{DA236FA5-FAE2-458A-9D45-2B8F39CD9622}" destId="{1D87EE53-9CB1-45D4-9E61-88DA4875D863}" srcOrd="3" destOrd="0" presId="urn:microsoft.com/office/officeart/2005/8/layout/cycle2"/>
    <dgm:cxn modelId="{BE09AA6D-6819-4834-A8E1-674AA67A0D70}" type="presParOf" srcId="{1D87EE53-9CB1-45D4-9E61-88DA4875D863}" destId="{BD5732FF-1C45-4131-A327-1646F76D17AD}" srcOrd="0" destOrd="0" presId="urn:microsoft.com/office/officeart/2005/8/layout/cycle2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874058-8D36-416E-9FFA-DCE6FB4A4E1A}">
      <dsp:nvSpPr>
        <dsp:cNvPr id="0" name=""/>
        <dsp:cNvSpPr/>
      </dsp:nvSpPr>
      <dsp:spPr>
        <a:xfrm>
          <a:off x="2916030" y="0"/>
          <a:ext cx="5935245" cy="5936566"/>
        </a:xfrm>
        <a:prstGeom prst="circularArrow">
          <a:avLst>
            <a:gd name="adj1" fmla="val 10980"/>
            <a:gd name="adj2" fmla="val 1142322"/>
            <a:gd name="adj3" fmla="val 9000000"/>
            <a:gd name="adj4" fmla="val 10800000"/>
            <a:gd name="adj5" fmla="val 12500"/>
          </a:avLst>
        </a:prstGeom>
        <a:solidFill>
          <a:srgbClr val="E374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803724-3D76-4B96-9601-8AD8002CBB7B}">
      <dsp:nvSpPr>
        <dsp:cNvPr id="0" name=""/>
        <dsp:cNvSpPr/>
      </dsp:nvSpPr>
      <dsp:spPr>
        <a:xfrm>
          <a:off x="4226742" y="2149036"/>
          <a:ext cx="3311921" cy="1655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i="0" kern="1200" dirty="0"/>
            <a:t>Quais são os elementos-chave para o alcance dos indicadores da APS?</a:t>
          </a:r>
          <a:endParaRPr lang="pt-BR" sz="2400" b="1" kern="1200" dirty="0"/>
        </a:p>
      </dsp:txBody>
      <dsp:txXfrm>
        <a:off x="4226742" y="2149036"/>
        <a:ext cx="3311921" cy="16557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FC4307-5455-404B-9703-36BA660B72B3}">
      <dsp:nvSpPr>
        <dsp:cNvPr id="0" name=""/>
        <dsp:cNvSpPr/>
      </dsp:nvSpPr>
      <dsp:spPr>
        <a:xfrm>
          <a:off x="906" y="118095"/>
          <a:ext cx="4758059" cy="4758059"/>
        </a:xfrm>
        <a:prstGeom prst="ellipse">
          <a:avLst/>
        </a:prstGeom>
        <a:solidFill>
          <a:srgbClr val="E6821A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Ação</a:t>
          </a:r>
          <a:endParaRPr lang="pt-BR" sz="6500" kern="1200" dirty="0"/>
        </a:p>
      </dsp:txBody>
      <dsp:txXfrm>
        <a:off x="697708" y="814897"/>
        <a:ext cx="3364455" cy="3364455"/>
      </dsp:txXfrm>
    </dsp:sp>
    <dsp:sp modelId="{9F24AB0F-D4AB-4495-AA4D-0F3C9988C8DF}">
      <dsp:nvSpPr>
        <dsp:cNvPr id="0" name=""/>
        <dsp:cNvSpPr/>
      </dsp:nvSpPr>
      <dsp:spPr>
        <a:xfrm>
          <a:off x="4388525" y="-554445"/>
          <a:ext cx="2967572" cy="1605845"/>
        </a:xfrm>
        <a:prstGeom prst="rightArrow">
          <a:avLst>
            <a:gd name="adj1" fmla="val 60000"/>
            <a:gd name="adj2" fmla="val 50000"/>
          </a:avLst>
        </a:prstGeom>
        <a:solidFill>
          <a:srgbClr val="E6821A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500" kern="1200">
            <a:solidFill>
              <a:srgbClr val="FFD803"/>
            </a:solidFill>
          </a:endParaRPr>
        </a:p>
      </dsp:txBody>
      <dsp:txXfrm>
        <a:off x="4388525" y="-233276"/>
        <a:ext cx="2485819" cy="963507"/>
      </dsp:txXfrm>
    </dsp:sp>
    <dsp:sp modelId="{25286E01-1AB6-4F17-A824-39C54586ADD4}">
      <dsp:nvSpPr>
        <dsp:cNvPr id="0" name=""/>
        <dsp:cNvSpPr/>
      </dsp:nvSpPr>
      <dsp:spPr>
        <a:xfrm>
          <a:off x="7153634" y="118095"/>
          <a:ext cx="4758059" cy="4758059"/>
        </a:xfrm>
        <a:prstGeom prst="ellipse">
          <a:avLst/>
        </a:prstGeom>
        <a:solidFill>
          <a:srgbClr val="F9AB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2550" tIns="82550" rIns="82550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/>
            <a:t>Registro</a:t>
          </a:r>
          <a:endParaRPr lang="pt-BR" sz="6500" kern="1200" dirty="0"/>
        </a:p>
      </dsp:txBody>
      <dsp:txXfrm>
        <a:off x="7850436" y="814897"/>
        <a:ext cx="3364455" cy="3364455"/>
      </dsp:txXfrm>
    </dsp:sp>
    <dsp:sp modelId="{1D87EE53-9CB1-45D4-9E61-88DA4875D863}">
      <dsp:nvSpPr>
        <dsp:cNvPr id="0" name=""/>
        <dsp:cNvSpPr/>
      </dsp:nvSpPr>
      <dsp:spPr>
        <a:xfrm rot="10800000">
          <a:off x="4556501" y="3942849"/>
          <a:ext cx="2967572" cy="1605845"/>
        </a:xfrm>
        <a:prstGeom prst="rightArrow">
          <a:avLst>
            <a:gd name="adj1" fmla="val 60000"/>
            <a:gd name="adj2" fmla="val 50000"/>
          </a:avLst>
        </a:prstGeom>
        <a:solidFill>
          <a:srgbClr val="F9AB00"/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5500" kern="1200">
            <a:solidFill>
              <a:srgbClr val="FFD803"/>
            </a:solidFill>
          </a:endParaRPr>
        </a:p>
      </dsp:txBody>
      <dsp:txXfrm rot="10800000">
        <a:off x="5038254" y="4264018"/>
        <a:ext cx="2485819" cy="963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01101-2BCB-4DE4-AB54-1D49FBAD6410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D86E9-5B11-4B99-BA12-762ABE3FFF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7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bg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BC5D9-B05A-0F58-79FE-782F05C4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088CC6-C8B9-4F59-37E4-89F87FAC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1"/>
                </a:solidFill>
                <a:highlight>
                  <a:srgbClr val="FFFF00"/>
                </a:highlight>
              </a:defRPr>
            </a:lvl1pPr>
            <a:lvl2pPr marL="6858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highlight>
                  <a:srgbClr val="00FF00"/>
                </a:highlight>
              </a:defRPr>
            </a:lvl2pPr>
            <a:lvl3pPr marL="1143000" indent="-22860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highlight>
                  <a:srgbClr val="00FFFF"/>
                </a:highlight>
              </a:defRPr>
            </a:lvl3pPr>
            <a:lvl4pPr marL="1600200" indent="-2286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highlight>
                  <a:srgbClr val="FF00FF"/>
                </a:highlight>
              </a:defRPr>
            </a:lvl4pPr>
            <a:lvl5pPr>
              <a:defRPr>
                <a:highlight>
                  <a:srgbClr val="FF0000"/>
                </a:highlight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7293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31BB6E-275E-411C-2736-2D5A55D4A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6F257E-3B7C-25B4-7593-5DC0E9756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78F451-1D14-9A49-102E-48F57B54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0EA116-3EE6-2F35-3459-C0C1D878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24E0C-4D14-93F6-118A-E360FF59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901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EAC692B-4BE7-BEE8-3F06-8CDA8D26357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673"/>
            <a:ext cx="12292149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3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37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7255B-900E-5136-476F-6FB88B95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F4BBE-58E4-7455-8850-99D52E51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C17DF0-0364-A5EF-8430-7EA08B4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15B5E2-E9CF-DD4A-4FF2-9F6ED4B4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578823-8505-E873-27D0-E3403B51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8814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C2DD-9EBF-E559-1BF3-9A853441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84630A-40B6-8EC8-28E2-22421FF3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E2B6A3-518C-F229-7287-CD1D8983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039209-89E4-9F22-C0ED-D1E36BD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2FBA29-B279-01FF-55FD-4A629A84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0222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8B410-BBD0-759A-8F10-D2E41B39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B1F7B-8EE1-7982-3A96-718A17A58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A6607-9853-53B0-B371-9018AB742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5ACF9F-E0B4-710C-D563-7BBC3920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4FE64C-6DA5-19B4-BD9B-34A31327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D7D06-6B04-519E-B7DA-188B1E71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3612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DDCEB-3116-BBD5-4CA6-9D4D1833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48A60B-1F8F-6933-0B40-AC858ABA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C2EB16-D740-B030-4A51-6FB3FC307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827E07-31B6-1827-B4E1-8527232FA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41CC7C-1C8D-4BF6-9312-B20FA5AB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C52CDE-95E5-709D-9362-900FCEF6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31CC56-2132-59FF-EFFD-82BC11C3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348A65C-B460-5FBB-29B6-1F87FB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418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BE57B-83FE-7317-F4CE-11610B67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ECD7FA8-D735-7C7A-AF0C-769BA9BF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824297-389E-71CA-EA8F-6C6CC55F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92DD83-6EDF-B12E-FC2C-C7A19CCC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8934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4C08B6B-A83E-21E6-46A7-84C0993E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92A9A0-A7C6-4A7C-B527-C8CEFD07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9CBAEC-9770-BDAB-3685-F48FA448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6498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13740-9F9C-66D9-6EF1-07306864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6C465A-4040-AF27-3452-C6E0998D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0B6ADA-E337-8778-168C-A7142DB84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E09C3A-3D32-61C3-AAC6-49F04870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4B5761-B9B8-EBD1-417B-47BAA7E7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D3F955-B1CE-2966-FA24-0C2BDBDE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9628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54170-6E67-7574-7DB6-8CA25CA7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7E71AF-634D-410C-B5AB-CFEFC092E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9B9839-98C5-9D05-DA26-54C98B35B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9AF2CF-46D3-6212-64EB-E04FFDD2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A492A5-DA3A-D894-F06B-8BFEB4D6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3E2E7-89AC-6F6C-5FC9-E406E637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047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3EC8-32D1-8F2C-6D4F-7147186F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91439"/>
            <a:ext cx="1162594" cy="5956663"/>
          </a:xfrm>
        </p:spPr>
        <p:txBody>
          <a:bodyPr vert="vert270"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F17B7E-AB0B-C7E6-FB76-4661FEE616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3225" y="91439"/>
            <a:ext cx="10768146" cy="5956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58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9CBBF-F9A7-2132-D6AD-7C26485C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FAE89F-3E72-CE67-07B5-EDBC04A30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5D1E0C-C72D-237F-0899-1D2B5111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76F7F5-467E-6B51-62DA-D29CDEED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CDFA4-5B59-4A0F-5AE1-6500F7D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3556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1DBCC-F7FF-CA31-0DD4-8D09D1999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57F652-C2B7-B511-625B-33147CF7C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F667CF-1115-D3E8-5C41-9706BAC9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D0586-08B2-E2BB-F315-40058001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D169C9-7657-6C09-2999-B5E8D985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17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93D47-EA2F-752F-FDDB-33B172C3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E37400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EC87E8-D100-63EC-4DEA-C436FFCBF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727272"/>
          </a:solidFill>
        </p:spPr>
        <p:txBody>
          <a:bodyPr/>
          <a:lstStyle>
            <a:lvl1pPr marL="0" indent="0">
              <a:buNone/>
              <a:defRPr sz="2400" b="1">
                <a:solidFill>
                  <a:schemeClr val="bg1"/>
                </a:solidFill>
                <a:latin typeface="Arial Rounded MT Bold" panose="020F07040305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2571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E5EFD-96AD-42A7-8670-2B45C4C4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329DC-6A4F-C4B5-AA58-96D98972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0551A3-CE6B-62DA-0F36-18C2CE9A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DB247D-9DD1-AFED-54D6-FBA4C4E5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5E44FD-6918-BA39-941E-49B8E787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4A3167-C10A-AA01-FDA0-A14D0D70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965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AAD63-4ABA-5B51-EB65-7E5ADA9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089D-0C72-71AF-A7F6-1CEFB714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3C6EEA-3725-63B2-E9C5-2A81FA8A0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ADBE528-69AF-5311-4070-C09421B82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39FEC0-65E5-A97F-E2B7-5EE6E0BD7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42236D-81A9-AE06-C943-53D25B542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061F59-8DA8-3C35-7040-809DCF12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75E264B-57FE-C19E-19DC-FC5D9A8B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654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64A2E-E45C-20A0-E543-BE257A47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535F71B-9B54-1FFB-87B3-B13B2C5C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AB257B-8DFD-B1AC-0872-F4412DDD2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8250B1F-FECB-EF83-94EE-0C52B4396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133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80501C-3196-3506-9EFB-DAC7F31C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29BE87-F894-19F8-AFB1-BB79957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A5E3B0-FFEF-2C02-D9D6-582FCC06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562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FDAB2-3B38-55B8-1502-2EB0BCEB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8C155D-0B89-721F-6688-92CD531D6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5D265E-AC59-1ABB-7D8D-180364B6B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BE407B-09DB-0B26-84A8-F4F68874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4F67D2-94A2-2929-365C-1D5CDB7F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7AADD0-340F-CAC5-1440-7D9BD5DC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112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281C7-AB0E-66A6-8C31-DD522C67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6A5F4B-044D-DB96-C536-D17FE03A8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E09691-8C4E-3BEC-2239-3CC7802A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6C56D9-6B0D-5EB6-E510-08117678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A8DFF4-E339-0B41-B042-10ED5FF4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872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D0CEBD-5968-E653-5759-ADEF188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" y="136526"/>
            <a:ext cx="11913326" cy="79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FB8440-F839-E491-113C-798F673A0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754" y="1084216"/>
            <a:ext cx="11913326" cy="53311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E01B42-D6BF-10C5-502A-6884E06892E4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7888" y="6415408"/>
            <a:ext cx="1702191" cy="442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1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6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727272"/>
          </a:solidFill>
          <a:latin typeface="Bahnschrift SemiBold Condensed" panose="020B0502040204020203" pitchFamily="34" charset="0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SzPct val="150000"/>
        <a:buFont typeface="Wingdings" panose="05000000000000000000" pitchFamily="2" charset="2"/>
        <a:buChar char="v"/>
        <a:defRPr sz="2800" kern="1200">
          <a:solidFill>
            <a:srgbClr val="E37400"/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Ø"/>
        <a:defRPr sz="2400" kern="1200">
          <a:solidFill>
            <a:srgbClr val="E37400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Arial" panose="020B0604020202020204" pitchFamily="34" charset="0"/>
        <a:buChar char="•"/>
        <a:defRPr sz="2000" kern="1200">
          <a:solidFill>
            <a:srgbClr val="E37400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ü"/>
        <a:defRPr sz="1800" kern="1200">
          <a:solidFill>
            <a:srgbClr val="E37400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rgbClr val="E374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8224E6-0FBB-12BB-1868-051F3178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E74C7-2C88-D339-B385-48A954F4B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B0C87B-913A-FD25-7D6A-8BA429E7E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999B5-8817-4236-BDFE-880354E18494}" type="datetimeFigureOut">
              <a:rPr lang="pt-BR" smtClean="0"/>
              <a:t>08/07/2023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9919D1-3223-3FB2-DF90-BA04BC25E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FAC72A-A553-E1D2-F3EB-D0047E81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1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692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6C80D-2CEB-DB60-523F-8B56A99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resolvidos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E7540A95-98B6-D572-0F4A-8C88EA02B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5" t="8126" r="2272" b="19843"/>
          <a:stretch/>
        </p:blipFill>
        <p:spPr>
          <a:xfrm>
            <a:off x="1420837" y="91440"/>
            <a:ext cx="10640533" cy="5956662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CFE7251-33DA-FA0E-A657-082D923979B9}"/>
              </a:ext>
            </a:extLst>
          </p:cNvPr>
          <p:cNvSpPr/>
          <p:nvPr/>
        </p:nvSpPr>
        <p:spPr>
          <a:xfrm>
            <a:off x="7582486" y="2391507"/>
            <a:ext cx="1955409" cy="4642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95A882-43DE-B1E2-3712-F98F2C2A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8" t="5304" r="2118" b="3271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6E47E70-4E52-94E9-DFDA-362A26A1D19A}"/>
              </a:ext>
            </a:extLst>
          </p:cNvPr>
          <p:cNvSpPr/>
          <p:nvPr/>
        </p:nvSpPr>
        <p:spPr>
          <a:xfrm>
            <a:off x="1842868" y="2574388"/>
            <a:ext cx="8426547" cy="2349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6CD28BF0-1F83-23FC-7ABF-46C76BBEF10F}"/>
              </a:ext>
            </a:extLst>
          </p:cNvPr>
          <p:cNvSpPr/>
          <p:nvPr/>
        </p:nvSpPr>
        <p:spPr>
          <a:xfrm>
            <a:off x="4825218" y="1856936"/>
            <a:ext cx="1688123" cy="47830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ABCBB79-36AE-4310-4F4E-E004B72A4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" t="5517" r="3192" b="21422"/>
          <a:stretch/>
        </p:blipFill>
        <p:spPr>
          <a:xfrm>
            <a:off x="1293224" y="91438"/>
            <a:ext cx="10768146" cy="595666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BF5F073-1AFA-7174-BC71-1800B03C95A5}"/>
              </a:ext>
            </a:extLst>
          </p:cNvPr>
          <p:cNvSpPr/>
          <p:nvPr/>
        </p:nvSpPr>
        <p:spPr>
          <a:xfrm>
            <a:off x="2996418" y="2391507"/>
            <a:ext cx="7400610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6190D8-EBB3-09A9-935D-E19E80FFA38F}"/>
              </a:ext>
            </a:extLst>
          </p:cNvPr>
          <p:cNvSpPr/>
          <p:nvPr/>
        </p:nvSpPr>
        <p:spPr>
          <a:xfrm>
            <a:off x="4431323" y="3263705"/>
            <a:ext cx="956603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0C793B2-5A10-00D9-5B82-F09EE0381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7" r="5500" b="28194"/>
          <a:stretch/>
        </p:blipFill>
        <p:spPr>
          <a:xfrm>
            <a:off x="1293224" y="91438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73E7A220-9744-A46D-3A56-A7CD2033567F}"/>
              </a:ext>
            </a:extLst>
          </p:cNvPr>
          <p:cNvSpPr/>
          <p:nvPr/>
        </p:nvSpPr>
        <p:spPr>
          <a:xfrm>
            <a:off x="9889588" y="4825218"/>
            <a:ext cx="881575" cy="618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62789A2-BD5B-BDC6-24ED-10BD803816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9" t="5517" b="32094"/>
          <a:stretch/>
        </p:blipFill>
        <p:spPr>
          <a:xfrm>
            <a:off x="1293223" y="91436"/>
            <a:ext cx="10768147" cy="59566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58653CC-FB40-D100-90D0-9E2E0CB7A5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43" r="2962" b="28195"/>
          <a:stretch/>
        </p:blipFill>
        <p:spPr>
          <a:xfrm>
            <a:off x="1293222" y="91434"/>
            <a:ext cx="10537707" cy="5956662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16F753D-02D1-3415-2D40-213B225B39E2}"/>
              </a:ext>
            </a:extLst>
          </p:cNvPr>
          <p:cNvSpPr/>
          <p:nvPr/>
        </p:nvSpPr>
        <p:spPr>
          <a:xfrm>
            <a:off x="4825218" y="3545058"/>
            <a:ext cx="6865034" cy="9566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3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7" grpId="0" animBg="1"/>
      <p:bldP spid="18" grpId="0" animBg="1"/>
      <p:bldP spid="20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DAADC-B74A-CA4E-C379-8F2C2AA1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cirúrgicos e de internação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79CE3382-A044-80B7-D5BD-B8AE884B8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31" t="8823" b="24258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FC7AED3-408D-95B6-BD57-A5CC14BA0124}"/>
              </a:ext>
            </a:extLst>
          </p:cNvPr>
          <p:cNvSpPr/>
          <p:nvPr/>
        </p:nvSpPr>
        <p:spPr>
          <a:xfrm>
            <a:off x="7315199" y="4206239"/>
            <a:ext cx="1856936" cy="5345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8ACE97-7583-277E-9F60-529C9FC89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5311" r="2500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486E99-12AD-119B-3609-AFCA1EDFE545}"/>
              </a:ext>
            </a:extLst>
          </p:cNvPr>
          <p:cNvSpPr/>
          <p:nvPr/>
        </p:nvSpPr>
        <p:spPr>
          <a:xfrm>
            <a:off x="7666892" y="436098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F50882-C7C2-5DB2-77EF-CB31149AA3B2}"/>
              </a:ext>
            </a:extLst>
          </p:cNvPr>
          <p:cNvSpPr/>
          <p:nvPr/>
        </p:nvSpPr>
        <p:spPr>
          <a:xfrm>
            <a:off x="7666892" y="1620130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D0A8C0-0892-7AA1-9228-0FB6544E6A32}"/>
              </a:ext>
            </a:extLst>
          </p:cNvPr>
          <p:cNvSpPr/>
          <p:nvPr/>
        </p:nvSpPr>
        <p:spPr>
          <a:xfrm>
            <a:off x="10789920" y="3588432"/>
            <a:ext cx="815926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5041996-2E86-2FCB-02D1-C1D9DFEB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" t="6337" b="21216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676BE94-88C2-C596-AE8A-257D8E25D7BA}"/>
              </a:ext>
            </a:extLst>
          </p:cNvPr>
          <p:cNvSpPr/>
          <p:nvPr/>
        </p:nvSpPr>
        <p:spPr>
          <a:xfrm>
            <a:off x="4318782" y="4740812"/>
            <a:ext cx="728706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09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0A7E1-DB39-1EE4-C160-6F09BD4C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Familiares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CC54DCD-5EAE-6AE2-61AB-B41493D054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1711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23DD1721-9BE9-ABA8-FACB-358E6248F322}"/>
              </a:ext>
            </a:extLst>
          </p:cNvPr>
          <p:cNvSpPr/>
          <p:nvPr/>
        </p:nvSpPr>
        <p:spPr>
          <a:xfrm>
            <a:off x="5964702" y="1125415"/>
            <a:ext cx="1448972" cy="717453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9842127-46D6-C05B-A2F8-56ECAB8ED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" t="5722" r="2616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8FB702D0-AD96-BF0A-7962-DD42473AF2C2}"/>
              </a:ext>
            </a:extLst>
          </p:cNvPr>
          <p:cNvSpPr/>
          <p:nvPr/>
        </p:nvSpPr>
        <p:spPr>
          <a:xfrm>
            <a:off x="9411286" y="2912012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2E00E977-11DB-78F0-B43D-684F104052FF}"/>
              </a:ext>
            </a:extLst>
          </p:cNvPr>
          <p:cNvSpPr/>
          <p:nvPr/>
        </p:nvSpPr>
        <p:spPr>
          <a:xfrm>
            <a:off x="5385581" y="3769638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(Subjetivo, Objetivo, Avaliação e Plano)</a:t>
            </a:r>
          </a:p>
        </p:txBody>
      </p:sp>
    </p:spTree>
    <p:extLst>
      <p:ext uri="{BB962C8B-B14F-4D97-AF65-F5344CB8AC3E}">
        <p14:creationId xmlns:p14="http://schemas.microsoft.com/office/powerpoint/2010/main" val="322028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94A75-3C2E-BADC-5773-631D9028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5843A3E3-7B8C-5F0A-3676-E11FC1B886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8449"/>
          <a:stretch/>
        </p:blipFill>
        <p:spPr>
          <a:xfrm>
            <a:off x="1293225" y="351692"/>
            <a:ext cx="10768146" cy="5696410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6F1E80-F44C-7754-7625-BC0BBBC50E80}"/>
              </a:ext>
            </a:extLst>
          </p:cNvPr>
          <p:cNvSpPr/>
          <p:nvPr/>
        </p:nvSpPr>
        <p:spPr>
          <a:xfrm>
            <a:off x="4642338" y="2067951"/>
            <a:ext cx="710418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018024-CDD5-4C75-62EC-37734933F78E}"/>
              </a:ext>
            </a:extLst>
          </p:cNvPr>
          <p:cNvSpPr/>
          <p:nvPr/>
        </p:nvSpPr>
        <p:spPr>
          <a:xfrm>
            <a:off x="4529797" y="3512235"/>
            <a:ext cx="721672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390E9C-5F8B-30FB-0D37-FC29AB82C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19780"/>
          <a:stretch/>
        </p:blipFill>
        <p:spPr>
          <a:xfrm>
            <a:off x="1293224" y="351692"/>
            <a:ext cx="10768146" cy="569641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9244E5C-4BA6-EBD0-49E0-7726A268A01D}"/>
              </a:ext>
            </a:extLst>
          </p:cNvPr>
          <p:cNvSpPr/>
          <p:nvPr/>
        </p:nvSpPr>
        <p:spPr>
          <a:xfrm>
            <a:off x="4642338" y="4192172"/>
            <a:ext cx="7104184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8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2D736-109E-6D1F-BADD-7965C8E1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4126F026-F686-C71E-0721-6E373C642B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077" b="15893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C51FC426-7119-C390-AEE2-79DE8BA9ECEA}"/>
              </a:ext>
            </a:extLst>
          </p:cNvPr>
          <p:cNvSpPr/>
          <p:nvPr/>
        </p:nvSpPr>
        <p:spPr>
          <a:xfrm>
            <a:off x="4642338" y="3165231"/>
            <a:ext cx="7061982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Processo 8">
            <a:extLst>
              <a:ext uri="{FF2B5EF4-FFF2-40B4-BE49-F238E27FC236}">
                <a16:creationId xmlns:a16="http://schemas.microsoft.com/office/drawing/2014/main" id="{B23DDD52-7E1C-2FB0-3E4A-E2B311241F08}"/>
              </a:ext>
            </a:extLst>
          </p:cNvPr>
          <p:cNvSpPr/>
          <p:nvPr/>
        </p:nvSpPr>
        <p:spPr>
          <a:xfrm>
            <a:off x="4527452" y="4606666"/>
            <a:ext cx="3167576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21928D-205A-2A49-81A8-4B85AC86F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206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2" name="Fluxograma: Processo 11">
            <a:extLst>
              <a:ext uri="{FF2B5EF4-FFF2-40B4-BE49-F238E27FC236}">
                <a16:creationId xmlns:a16="http://schemas.microsoft.com/office/drawing/2014/main" id="{29D9DA82-B815-F6D8-3781-A54E39858B1B}"/>
              </a:ext>
            </a:extLst>
          </p:cNvPr>
          <p:cNvSpPr/>
          <p:nvPr/>
        </p:nvSpPr>
        <p:spPr>
          <a:xfrm>
            <a:off x="4783015" y="2616591"/>
            <a:ext cx="3826413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>
            <a:extLst>
              <a:ext uri="{FF2B5EF4-FFF2-40B4-BE49-F238E27FC236}">
                <a16:creationId xmlns:a16="http://schemas.microsoft.com/office/drawing/2014/main" id="{981070A0-D11C-A559-DDB5-B651D4ADCDA3}"/>
              </a:ext>
            </a:extLst>
          </p:cNvPr>
          <p:cNvSpPr/>
          <p:nvPr/>
        </p:nvSpPr>
        <p:spPr>
          <a:xfrm>
            <a:off x="4642337" y="4375051"/>
            <a:ext cx="2419645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5950674-2F9B-455F-ACAD-51C73E8D8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6" b="2224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6" name="Fluxograma: Processo 15">
            <a:extLst>
              <a:ext uri="{FF2B5EF4-FFF2-40B4-BE49-F238E27FC236}">
                <a16:creationId xmlns:a16="http://schemas.microsoft.com/office/drawing/2014/main" id="{3896755F-136C-48D6-BBEC-981555158BB8}"/>
              </a:ext>
            </a:extLst>
          </p:cNvPr>
          <p:cNvSpPr/>
          <p:nvPr/>
        </p:nvSpPr>
        <p:spPr>
          <a:xfrm>
            <a:off x="4527452" y="2869809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16">
            <a:extLst>
              <a:ext uri="{FF2B5EF4-FFF2-40B4-BE49-F238E27FC236}">
                <a16:creationId xmlns:a16="http://schemas.microsoft.com/office/drawing/2014/main" id="{46722EA8-AEEE-6119-03A1-FAFF1C94A902}"/>
              </a:ext>
            </a:extLst>
          </p:cNvPr>
          <p:cNvSpPr/>
          <p:nvPr/>
        </p:nvSpPr>
        <p:spPr>
          <a:xfrm>
            <a:off x="4527451" y="3746024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38E6586-726D-030D-3F87-C4860B5BD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22" b="1916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0" name="Seta: para a Esquerda 19">
            <a:extLst>
              <a:ext uri="{FF2B5EF4-FFF2-40B4-BE49-F238E27FC236}">
                <a16:creationId xmlns:a16="http://schemas.microsoft.com/office/drawing/2014/main" id="{4F2CCE33-E528-B63C-786F-C1AA4C9E44B0}"/>
              </a:ext>
            </a:extLst>
          </p:cNvPr>
          <p:cNvSpPr/>
          <p:nvPr/>
        </p:nvSpPr>
        <p:spPr>
          <a:xfrm>
            <a:off x="5852159" y="1841358"/>
            <a:ext cx="1983544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Esquerda 20">
            <a:extLst>
              <a:ext uri="{FF2B5EF4-FFF2-40B4-BE49-F238E27FC236}">
                <a16:creationId xmlns:a16="http://schemas.microsoft.com/office/drawing/2014/main" id="{8881C542-692B-D1D5-BE3A-6E2585CA10EF}"/>
              </a:ext>
            </a:extLst>
          </p:cNvPr>
          <p:cNvSpPr/>
          <p:nvPr/>
        </p:nvSpPr>
        <p:spPr>
          <a:xfrm>
            <a:off x="4527451" y="2885382"/>
            <a:ext cx="1765493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6DFECF76-87CD-F49E-6EDA-8BDFBE61B591}"/>
              </a:ext>
            </a:extLst>
          </p:cNvPr>
          <p:cNvSpPr/>
          <p:nvPr/>
        </p:nvSpPr>
        <p:spPr>
          <a:xfrm>
            <a:off x="6070210" y="3514409"/>
            <a:ext cx="876886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Cima 22">
            <a:extLst>
              <a:ext uri="{FF2B5EF4-FFF2-40B4-BE49-F238E27FC236}">
                <a16:creationId xmlns:a16="http://schemas.microsoft.com/office/drawing/2014/main" id="{4269CD11-D567-D3D7-EAE8-F80F0C8F7EDA}"/>
              </a:ext>
            </a:extLst>
          </p:cNvPr>
          <p:cNvSpPr/>
          <p:nvPr/>
        </p:nvSpPr>
        <p:spPr>
          <a:xfrm>
            <a:off x="4783015" y="4516227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Cima 23">
            <a:extLst>
              <a:ext uri="{FF2B5EF4-FFF2-40B4-BE49-F238E27FC236}">
                <a16:creationId xmlns:a16="http://schemas.microsoft.com/office/drawing/2014/main" id="{6256D47E-4109-53EB-7E65-E1AAC4B1BC7D}"/>
              </a:ext>
            </a:extLst>
          </p:cNvPr>
          <p:cNvSpPr/>
          <p:nvPr/>
        </p:nvSpPr>
        <p:spPr>
          <a:xfrm>
            <a:off x="7401951" y="4516226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B8CA6E4-B31F-11A8-AEED-75655D85F0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3" b="1793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EBA96FC-8E9A-E065-B043-4487C0B61E84}"/>
              </a:ext>
            </a:extLst>
          </p:cNvPr>
          <p:cNvSpPr/>
          <p:nvPr/>
        </p:nvSpPr>
        <p:spPr>
          <a:xfrm>
            <a:off x="8806375" y="5289452"/>
            <a:ext cx="1214512" cy="633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08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4AC3F-DEC7-27AD-76DE-68CD15FF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30F0D5A-2266-2D12-B4C1-A6C32196FF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61" b="28208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B4945A-17E9-B3DD-B6D6-F44D4135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6" b="131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04D03865-DEAD-E59E-D32F-928F02874FCA}"/>
              </a:ext>
            </a:extLst>
          </p:cNvPr>
          <p:cNvSpPr/>
          <p:nvPr/>
        </p:nvSpPr>
        <p:spPr>
          <a:xfrm>
            <a:off x="4740812" y="2180492"/>
            <a:ext cx="2560320" cy="379828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54D16C7-9183-12B0-73BC-3558FDDAF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1" b="22653"/>
          <a:stretch/>
        </p:blipFill>
        <p:spPr>
          <a:xfrm>
            <a:off x="1293222" y="91439"/>
            <a:ext cx="10768147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E4EDD-A676-BA37-DD32-055487D1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8C18EF2-05E4-7E05-DCD2-6620414B3B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3935" b="25885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92E0B4-A2A9-447F-D689-8654B21E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53"/>
          <a:stretch/>
        </p:blipFill>
        <p:spPr>
          <a:xfrm>
            <a:off x="1293224" y="91439"/>
            <a:ext cx="10650247" cy="5866897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2B6786D0-1E30-9CBB-F319-2BA7AF112B9C}"/>
              </a:ext>
            </a:extLst>
          </p:cNvPr>
          <p:cNvSpPr/>
          <p:nvPr/>
        </p:nvSpPr>
        <p:spPr>
          <a:xfrm>
            <a:off x="4557932" y="2799471"/>
            <a:ext cx="7061982" cy="1097280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6907163-A712-B4F9-07EE-C7965F7DF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7" b="18548"/>
          <a:stretch/>
        </p:blipFill>
        <p:spPr>
          <a:xfrm>
            <a:off x="1293224" y="91439"/>
            <a:ext cx="10650247" cy="595666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2D4A0F0-9461-D71D-408A-C77C0A3F78A6}"/>
              </a:ext>
            </a:extLst>
          </p:cNvPr>
          <p:cNvSpPr/>
          <p:nvPr/>
        </p:nvSpPr>
        <p:spPr>
          <a:xfrm>
            <a:off x="4557932" y="3727938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4D462C-BEA9-F355-A36A-225346E050D8}"/>
              </a:ext>
            </a:extLst>
          </p:cNvPr>
          <p:cNvSpPr/>
          <p:nvPr/>
        </p:nvSpPr>
        <p:spPr>
          <a:xfrm>
            <a:off x="4557932" y="4628271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9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B9C20-414E-4E11-C3DA-A08568C0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praticar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36DB02-B34A-CF05-3852-9B4AB9E12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Consultas, agendamentos, visita domiciliar, lista de atendimento</a:t>
            </a:r>
          </a:p>
        </p:txBody>
      </p:sp>
    </p:spTree>
    <p:extLst>
      <p:ext uri="{BB962C8B-B14F-4D97-AF65-F5344CB8AC3E}">
        <p14:creationId xmlns:p14="http://schemas.microsoft.com/office/powerpoint/2010/main" val="37539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26EF3A-CAFB-4497-2954-98373955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Para praticar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076854-57A3-BA3D-579D-2C6F077EFE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Agendamento e reserva de agenda</a:t>
            </a:r>
          </a:p>
          <a:p>
            <a:r>
              <a:rPr lang="pt-BR" dirty="0"/>
              <a:t>Colocar gestantes em condição</a:t>
            </a:r>
          </a:p>
          <a:p>
            <a:r>
              <a:rPr lang="pt-BR" dirty="0"/>
              <a:t>Atender gestantes com condição de gestação definida</a:t>
            </a:r>
          </a:p>
          <a:p>
            <a:r>
              <a:rPr lang="pt-BR" dirty="0"/>
              <a:t>Colocar crônicos em condição e atender as consultas subsequentes </a:t>
            </a:r>
          </a:p>
          <a:p>
            <a:r>
              <a:rPr lang="pt-BR" dirty="0"/>
              <a:t>Prescrição de medicamentos, encaminhamentos, solicitação de exame</a:t>
            </a:r>
          </a:p>
          <a:p>
            <a:r>
              <a:rPr lang="pt-BR" dirty="0"/>
              <a:t>Visita domiciliar</a:t>
            </a:r>
          </a:p>
          <a:p>
            <a:r>
              <a:rPr lang="pt-BR" dirty="0"/>
              <a:t>Pré-natal do parceiro</a:t>
            </a:r>
          </a:p>
          <a:p>
            <a:r>
              <a:rPr lang="pt-BR" dirty="0"/>
              <a:t>Elementos da lista de atendimento</a:t>
            </a:r>
          </a:p>
          <a:p>
            <a:r>
              <a:rPr lang="pt-BR" dirty="0"/>
              <a:t>Consulta subsequente da gestante</a:t>
            </a:r>
          </a:p>
          <a:p>
            <a:r>
              <a:rPr lang="pt-BR" dirty="0"/>
              <a:t>Filtros de histórico</a:t>
            </a:r>
          </a:p>
          <a:p>
            <a:r>
              <a:rPr lang="pt-BR" dirty="0"/>
              <a:t>Cadastro do cidadão, </a:t>
            </a:r>
          </a:p>
          <a:p>
            <a:pPr lvl="1"/>
            <a:r>
              <a:rPr lang="pt-BR" dirty="0"/>
              <a:t>CUIDADO COM A GESTANTE COM SEXO MASCULINO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64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Espaço Reservado para Conteúdo 3">
            <a:extLst>
              <a:ext uri="{FF2B5EF4-FFF2-40B4-BE49-F238E27FC236}">
                <a16:creationId xmlns:a16="http://schemas.microsoft.com/office/drawing/2014/main" id="{03800C1E-3516-FE80-15A4-7B5531803E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9309859"/>
              </p:ext>
            </p:extLst>
          </p:nvPr>
        </p:nvGraphicFramePr>
        <p:xfrm>
          <a:off x="274637" y="182880"/>
          <a:ext cx="11767307" cy="59365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996569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8874058-8D36-416E-9FFA-DCE6FB4A4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>
                                            <p:graphicEl>
                                              <a:dgm id="{98874058-8D36-416E-9FFA-DCE6FB4A4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graphicEl>
                                              <a:dgm id="{98874058-8D36-416E-9FFA-DCE6FB4A4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graphicEl>
                                              <a:dgm id="{98874058-8D36-416E-9FFA-DCE6FB4A4E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>
                                            <p:graphicEl>
                                              <a:dgm id="{98874058-8D36-416E-9FFA-DCE6FB4A4E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4803724-3D76-4B96-9601-8AD8002CBB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>
                                            <p:graphicEl>
                                              <a:dgm id="{A4803724-3D76-4B96-9601-8AD8002CBB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>
                                            <p:graphicEl>
                                              <a:dgm id="{A4803724-3D76-4B96-9601-8AD8002CBB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graphicEl>
                                              <a:dgm id="{A4803724-3D76-4B96-9601-8AD8002CBB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>
                                            <p:graphicEl>
                                              <a:dgm id="{A4803724-3D76-4B96-9601-8AD8002CBB7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Dgm bld="lvlAtOnc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7721A-F98A-7526-633C-918F523F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Sinergia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0AF5F5E8-5A9C-6A17-3E6B-6F5D684908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2731103"/>
              </p:ext>
            </p:extLst>
          </p:nvPr>
        </p:nvGraphicFramePr>
        <p:xfrm>
          <a:off x="157163" y="1420837"/>
          <a:ext cx="11912600" cy="4994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7724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EFC4307-5455-404B-9703-36BA660B72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4">
                                            <p:graphicEl>
                                              <a:dgm id="{CEFC4307-5455-404B-9703-36BA660B72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4">
                                            <p:graphicEl>
                                              <a:dgm id="{CEFC4307-5455-404B-9703-36BA660B72B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F24AB0F-D4AB-4495-AA4D-0F3C9988C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">
                                            <p:graphicEl>
                                              <a:dgm id="{9F24AB0F-D4AB-4495-AA4D-0F3C9988C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4">
                                            <p:graphicEl>
                                              <a:dgm id="{9F24AB0F-D4AB-4495-AA4D-0F3C9988C8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5286E01-1AB6-4F17-A824-39C54586A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4">
                                            <p:graphicEl>
                                              <a:dgm id="{25286E01-1AB6-4F17-A824-39C54586A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4">
                                            <p:graphicEl>
                                              <a:dgm id="{25286E01-1AB6-4F17-A824-39C54586AD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D87EE53-9CB1-45D4-9E61-88DA4875D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4">
                                            <p:graphicEl>
                                              <a:dgm id="{1D87EE53-9CB1-45D4-9E61-88DA4875D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4">
                                            <p:graphicEl>
                                              <a:dgm id="{1D87EE53-9CB1-45D4-9E61-88DA4875D8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Elementos da folha de rosto</a:t>
            </a:r>
          </a:p>
        </p:txBody>
      </p:sp>
    </p:spTree>
    <p:extLst>
      <p:ext uri="{BB962C8B-B14F-4D97-AF65-F5344CB8AC3E}">
        <p14:creationId xmlns:p14="http://schemas.microsoft.com/office/powerpoint/2010/main" val="1222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8F2B7-F90E-E236-F32D-84F8F494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824F1402-1AC7-F390-6989-9BF5DA6D0E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470" t="17188" r="13244" b="6832"/>
          <a:stretch/>
        </p:blipFill>
        <p:spPr>
          <a:xfrm>
            <a:off x="1840072" y="337625"/>
            <a:ext cx="9822045" cy="5514535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2FE7E4-98AB-112B-C0E3-DED8C237403D}"/>
              </a:ext>
            </a:extLst>
          </p:cNvPr>
          <p:cNvSpPr/>
          <p:nvPr/>
        </p:nvSpPr>
        <p:spPr>
          <a:xfrm>
            <a:off x="2178657" y="604299"/>
            <a:ext cx="4412974" cy="469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F720A0-0625-A631-CF8E-903C9EBF1EA6}"/>
              </a:ext>
            </a:extLst>
          </p:cNvPr>
          <p:cNvSpPr/>
          <p:nvPr/>
        </p:nvSpPr>
        <p:spPr>
          <a:xfrm>
            <a:off x="2178657" y="1105536"/>
            <a:ext cx="4412974" cy="232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0E2204-1D32-7E9E-74FE-1A547402D694}"/>
              </a:ext>
            </a:extLst>
          </p:cNvPr>
          <p:cNvSpPr/>
          <p:nvPr/>
        </p:nvSpPr>
        <p:spPr>
          <a:xfrm>
            <a:off x="2178657" y="3461110"/>
            <a:ext cx="4412974" cy="795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D7CEEB-259E-EE44-EBFD-ED802C8A1D84}"/>
              </a:ext>
            </a:extLst>
          </p:cNvPr>
          <p:cNvSpPr/>
          <p:nvPr/>
        </p:nvSpPr>
        <p:spPr>
          <a:xfrm>
            <a:off x="6750657" y="621832"/>
            <a:ext cx="2140226" cy="1994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7A8BB03-299D-BECD-1035-36397224F9B0}"/>
              </a:ext>
            </a:extLst>
          </p:cNvPr>
          <p:cNvSpPr/>
          <p:nvPr/>
        </p:nvSpPr>
        <p:spPr>
          <a:xfrm>
            <a:off x="6750657" y="2727298"/>
            <a:ext cx="2140226" cy="461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71B4C1-BBE0-A0B8-2A85-4615A9A5265C}"/>
              </a:ext>
            </a:extLst>
          </p:cNvPr>
          <p:cNvSpPr/>
          <p:nvPr/>
        </p:nvSpPr>
        <p:spPr>
          <a:xfrm>
            <a:off x="6750657" y="3299794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CB5031-4D86-6161-52B0-00EAF20C6979}"/>
              </a:ext>
            </a:extLst>
          </p:cNvPr>
          <p:cNvSpPr/>
          <p:nvPr/>
        </p:nvSpPr>
        <p:spPr>
          <a:xfrm>
            <a:off x="6750657" y="4850298"/>
            <a:ext cx="2140226" cy="470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F53FB3-18BF-557D-DBE6-B5F8627614DD}"/>
              </a:ext>
            </a:extLst>
          </p:cNvPr>
          <p:cNvSpPr/>
          <p:nvPr/>
        </p:nvSpPr>
        <p:spPr>
          <a:xfrm>
            <a:off x="9049909" y="621832"/>
            <a:ext cx="2140226" cy="1199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45E291D-28A4-1E82-6D8D-000EF2B47B5E}"/>
              </a:ext>
            </a:extLst>
          </p:cNvPr>
          <p:cNvSpPr/>
          <p:nvPr/>
        </p:nvSpPr>
        <p:spPr>
          <a:xfrm>
            <a:off x="9049909" y="1820850"/>
            <a:ext cx="2140226" cy="1049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328F220-DD3D-7F82-B446-4CF68D567B54}"/>
              </a:ext>
            </a:extLst>
          </p:cNvPr>
          <p:cNvSpPr/>
          <p:nvPr/>
        </p:nvSpPr>
        <p:spPr>
          <a:xfrm>
            <a:off x="9049909" y="2955941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FAC199D-2EA8-A13B-9761-EAE1E96620F4}"/>
              </a:ext>
            </a:extLst>
          </p:cNvPr>
          <p:cNvSpPr/>
          <p:nvPr/>
        </p:nvSpPr>
        <p:spPr>
          <a:xfrm>
            <a:off x="9049909" y="4486012"/>
            <a:ext cx="2140226" cy="1276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92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Antecedentes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Pessoais e Familiares</a:t>
            </a:r>
          </a:p>
        </p:txBody>
      </p:sp>
    </p:spTree>
    <p:extLst>
      <p:ext uri="{BB962C8B-B14F-4D97-AF65-F5344CB8AC3E}">
        <p14:creationId xmlns:p14="http://schemas.microsoft.com/office/powerpoint/2010/main" val="71930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0CA25-82EE-263C-0113-AE9AA9A0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Práticas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44569BFD-8C42-8016-AE54-E0EA91BC1B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" r="164"/>
          <a:stretch/>
        </p:blipFill>
        <p:spPr>
          <a:xfrm>
            <a:off x="1293225" y="91439"/>
            <a:ext cx="10768145" cy="5956663"/>
          </a:xfrm>
        </p:spPr>
      </p:pic>
    </p:spTree>
    <p:extLst>
      <p:ext uri="{BB962C8B-B14F-4D97-AF65-F5344CB8AC3E}">
        <p14:creationId xmlns:p14="http://schemas.microsoft.com/office/powerpoint/2010/main" val="1859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5AAF-4CA9-6837-986C-7DEEB62E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ativos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FAC70CA2-E789-AACD-1C61-1F06B43598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9055" b="8458"/>
          <a:stretch/>
        </p:blipFill>
        <p:spPr>
          <a:xfrm>
            <a:off x="1293225" y="91439"/>
            <a:ext cx="10768145" cy="595666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395B6B-5E12-0048-EB70-D30403C44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0" r="1072" b="1588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3B05CFE-1532-576A-0D5E-C1D36F9641E1}"/>
              </a:ext>
            </a:extLst>
          </p:cNvPr>
          <p:cNvSpPr/>
          <p:nvPr/>
        </p:nvSpPr>
        <p:spPr>
          <a:xfrm>
            <a:off x="2264898" y="1617785"/>
            <a:ext cx="2152357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0A2F7F3-11EE-B1B1-DEBF-0AC0E1B2E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69" r="1072" b="13101"/>
          <a:stretch/>
        </p:blipFill>
        <p:spPr>
          <a:xfrm>
            <a:off x="1293222" y="91439"/>
            <a:ext cx="10768148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E70B914-A9C7-32C6-754D-E62F97D5D094}"/>
              </a:ext>
            </a:extLst>
          </p:cNvPr>
          <p:cNvSpPr/>
          <p:nvPr/>
        </p:nvSpPr>
        <p:spPr>
          <a:xfrm>
            <a:off x="3066757" y="2560320"/>
            <a:ext cx="2532185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CDFC86E-DCF5-10F8-FE68-C3865EC9A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9" t="11791" r="2847" b="16907"/>
          <a:stretch/>
        </p:blipFill>
        <p:spPr>
          <a:xfrm>
            <a:off x="1337940" y="117229"/>
            <a:ext cx="10768144" cy="595666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77C7537-7679-9565-EE49-8E7FA63C017B}"/>
              </a:ext>
            </a:extLst>
          </p:cNvPr>
          <p:cNvSpPr/>
          <p:nvPr/>
        </p:nvSpPr>
        <p:spPr>
          <a:xfrm>
            <a:off x="2841674" y="1167618"/>
            <a:ext cx="3727938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D2F9823-0805-BED5-5B32-DDA9EE8E6EB8}"/>
              </a:ext>
            </a:extLst>
          </p:cNvPr>
          <p:cNvSpPr/>
          <p:nvPr/>
        </p:nvSpPr>
        <p:spPr>
          <a:xfrm>
            <a:off x="2653098" y="2042159"/>
            <a:ext cx="827317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2FDABB-2B08-9ADB-961B-A90811280874}"/>
              </a:ext>
            </a:extLst>
          </p:cNvPr>
          <p:cNvSpPr/>
          <p:nvPr/>
        </p:nvSpPr>
        <p:spPr>
          <a:xfrm>
            <a:off x="9481623" y="5005753"/>
            <a:ext cx="1151205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CCF9F0-8EB3-514F-2FE2-F61C2073AF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3" r="1072" b="13101"/>
          <a:stretch/>
        </p:blipFill>
        <p:spPr>
          <a:xfrm>
            <a:off x="1293221" y="117229"/>
            <a:ext cx="10768144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8ED2-87ED-B9BB-D878-5421E513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informações obstétricas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9F68281-D4E7-8F61-EB92-73A0ACD8BB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B24E0-678D-561E-B299-23C99C059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" t="8595" b="20397"/>
          <a:stretch/>
        </p:blipFill>
        <p:spPr>
          <a:xfrm>
            <a:off x="1293225" y="91439"/>
            <a:ext cx="10768146" cy="5956663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EEE54D2-805C-E837-BE78-11CE50F9D835}"/>
              </a:ext>
            </a:extLst>
          </p:cNvPr>
          <p:cNvSpPr/>
          <p:nvPr/>
        </p:nvSpPr>
        <p:spPr>
          <a:xfrm>
            <a:off x="3305908" y="3953022"/>
            <a:ext cx="1336430" cy="4220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0736254-EB62-4C65-03EB-FE3C16E7E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 t="6133" b="26142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árcio Tintina">
      <a:dk1>
        <a:srgbClr val="000000"/>
      </a:dk1>
      <a:lt1>
        <a:srgbClr val="FFFFFF"/>
      </a:lt1>
      <a:dk2>
        <a:srgbClr val="002060"/>
      </a:dk2>
      <a:lt2>
        <a:srgbClr val="FFC000"/>
      </a:lt2>
      <a:accent1>
        <a:srgbClr val="000000"/>
      </a:accent1>
      <a:accent2>
        <a:srgbClr val="02518C"/>
      </a:accent2>
      <a:accent3>
        <a:srgbClr val="0B8ECC"/>
      </a:accent3>
      <a:accent4>
        <a:srgbClr val="168C73"/>
      </a:accent4>
      <a:accent5>
        <a:srgbClr val="67B866"/>
      </a:accent5>
      <a:accent6>
        <a:srgbClr val="FFC000"/>
      </a:accent6>
      <a:hlink>
        <a:srgbClr val="00B0F0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</TotalTime>
  <Words>145</Words>
  <Application>Microsoft Office PowerPoint</Application>
  <PresentationFormat>Widescreen</PresentationFormat>
  <Paragraphs>36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19</vt:i4>
      </vt:variant>
    </vt:vector>
  </HeadingPairs>
  <TitlesOfParts>
    <vt:vector size="27" baseType="lpstr">
      <vt:lpstr>Arial</vt:lpstr>
      <vt:lpstr>Arial Rounded MT Bold</vt:lpstr>
      <vt:lpstr>Bahnschrift SemiBold Condensed</vt:lpstr>
      <vt:lpstr>Calibri</vt:lpstr>
      <vt:lpstr>Calibri Light</vt:lpstr>
      <vt:lpstr>Wingdings</vt:lpstr>
      <vt:lpstr>Tema do Office</vt:lpstr>
      <vt:lpstr>Personalizar design</vt:lpstr>
      <vt:lpstr>Apresentação do PowerPoint</vt:lpstr>
      <vt:lpstr>Apresentação do PowerPoint</vt:lpstr>
      <vt:lpstr>Sinergia</vt:lpstr>
      <vt:lpstr>Folha de Rosto</vt:lpstr>
      <vt:lpstr>Folha de Rosto</vt:lpstr>
      <vt:lpstr>Antecedentes</vt:lpstr>
      <vt:lpstr>Boas Práticas</vt:lpstr>
      <vt:lpstr>Registro de Antecedentes ativos</vt:lpstr>
      <vt:lpstr>Registro de informações obstétricas</vt:lpstr>
      <vt:lpstr>Registro de antecedentes resolvidos</vt:lpstr>
      <vt:lpstr>Registro de antecedentes cirúrgicos e de internação</vt:lpstr>
      <vt:lpstr>Registro de Antecedentes Familiares</vt:lpstr>
      <vt:lpstr>SOAP</vt:lpstr>
      <vt:lpstr>Subjetivo</vt:lpstr>
      <vt:lpstr>Objetivo</vt:lpstr>
      <vt:lpstr>Avaliação</vt:lpstr>
      <vt:lpstr>Plano</vt:lpstr>
      <vt:lpstr>Para praticar</vt:lpstr>
      <vt:lpstr>Para praticar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24</cp:revision>
  <dcterms:created xsi:type="dcterms:W3CDTF">2023-03-10T00:01:37Z</dcterms:created>
  <dcterms:modified xsi:type="dcterms:W3CDTF">2023-07-08T13:02:14Z</dcterms:modified>
</cp:coreProperties>
</file>